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2" r:id="rId4"/>
    <p:sldId id="265" r:id="rId5"/>
    <p:sldId id="266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F72CD9FE-CC4B-403B-8596-2C2DD21366A5}">
          <p14:sldIdLst>
            <p14:sldId id="256"/>
          </p14:sldIdLst>
        </p14:section>
        <p14:section name="설문 작성(신규)" id="{52112128-9CAA-4856-888D-61A446FEC187}">
          <p14:sldIdLst>
            <p14:sldId id="267"/>
          </p14:sldIdLst>
        </p14:section>
        <p14:section name="설문 작성(재사용)" id="{B97F7828-2B45-4C8A-8ED5-F9B5794F8893}">
          <p14:sldIdLst>
            <p14:sldId id="262"/>
            <p14:sldId id="265"/>
            <p14:sldId id="266"/>
          </p14:sldIdLst>
        </p14:section>
        <p14:section name="설문 발송" id="{FDEFAE1A-3E05-4CF5-966E-E225E3A522E7}">
          <p14:sldIdLst>
            <p14:sldId id="268"/>
          </p14:sldIdLst>
        </p14:section>
        <p14:section name="설문 결과 확인 및 저장" id="{1F15663E-A72C-4562-8805-17CAB8D9DDE6}">
          <p14:sldIdLst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70C0"/>
    <a:srgbClr val="FCAEAE"/>
    <a:srgbClr val="FF7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>
      <p:cViewPr>
        <p:scale>
          <a:sx n="75" d="100"/>
          <a:sy n="75" d="100"/>
        </p:scale>
        <p:origin x="10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D750-E577-4B36-A1E6-377295B9241A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A4033-BABD-4A7A-9513-869AFAFAB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20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43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52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3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1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52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06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33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2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1999" cy="2298700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7409" y="478296"/>
            <a:ext cx="1296144" cy="565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sz="2800" spc="-15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Manual</a:t>
            </a:r>
            <a:endParaRPr lang="en-US" altLang="ko-KR" sz="2800" spc="-150" dirty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이등변 삼각형 8"/>
          <p:cNvSpPr/>
          <p:nvPr userDrawn="1"/>
        </p:nvSpPr>
        <p:spPr>
          <a:xfrm rot="16200000">
            <a:off x="10946272" y="-49974"/>
            <a:ext cx="1195754" cy="1295702"/>
          </a:xfrm>
          <a:prstGeom prst="triangle">
            <a:avLst>
              <a:gd name="adj" fmla="val 10000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6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07" y="0"/>
            <a:ext cx="657292" cy="7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67408" y="1043624"/>
            <a:ext cx="7820654" cy="701731"/>
          </a:xfrm>
        </p:spPr>
        <p:txBody>
          <a:bodyPr wrap="square">
            <a:spAutoFit/>
          </a:bodyPr>
          <a:lstStyle>
            <a:lvl1pPr>
              <a:defRPr lang="ko-KR" altLang="en-US" spc="-150" dirty="0">
                <a:ln w="12700">
                  <a:solidFill>
                    <a:schemeClr val="bg1">
                      <a:alpha val="70000"/>
                    </a:scheme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0" lvl="0"/>
            <a:r>
              <a:rPr lang="ko-KR" altLang="en-US" dirty="0" smtClean="0"/>
              <a:t>문서 제목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7408" y="2651460"/>
            <a:ext cx="7455058" cy="3495340"/>
          </a:xfrm>
        </p:spPr>
        <p:txBody>
          <a:bodyPr>
            <a:normAutofit/>
          </a:bodyPr>
          <a:lstStyle>
            <a:lvl1pPr marL="177800" indent="-177800" algn="l">
              <a:lnSpc>
                <a:spcPct val="120000"/>
              </a:lnSpc>
              <a:buFont typeface="Wingdings" panose="05000000000000000000" pitchFamily="2" charset="2"/>
              <a:buChar char="§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문서 설명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856000" y="2618489"/>
            <a:ext cx="1296144" cy="30645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b="1" spc="-150" dirty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 이력</a:t>
            </a:r>
            <a:endParaRPr lang="en-US" altLang="ko-KR" sz="1600" b="1" spc="-15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776210"/>
            <a:ext cx="2091109" cy="341406"/>
          </a:xfrm>
          <a:prstGeom prst="rect">
            <a:avLst/>
          </a:prstGeom>
        </p:spPr>
      </p:pic>
      <p:cxnSp>
        <p:nvCxnSpPr>
          <p:cNvPr id="21" name="직선 연결선 20"/>
          <p:cNvCxnSpPr/>
          <p:nvPr userDrawn="1"/>
        </p:nvCxnSpPr>
        <p:spPr>
          <a:xfrm>
            <a:off x="8607896" y="2420888"/>
            <a:ext cx="0" cy="431616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7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3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5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85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77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8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12191999" cy="692696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359900" y="86247"/>
            <a:ext cx="2743200" cy="5355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ko-KR" altLang="en-US" sz="3200" spc="-150" smtClean="0">
                <a:ln w="12700">
                  <a:solidFill>
                    <a:schemeClr val="bg1">
                      <a:alpha val="70000"/>
                    </a:scheme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148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1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40A-D7EE-4B02-9A5A-92CE16B27E8C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1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67408" y="1099024"/>
            <a:ext cx="9217024" cy="590931"/>
          </a:xfrm>
        </p:spPr>
        <p:txBody>
          <a:bodyPr/>
          <a:lstStyle/>
          <a:p>
            <a:r>
              <a:rPr lang="ko-KR" altLang="en-US" sz="3600" dirty="0" err="1" smtClean="0"/>
              <a:t>네이버</a:t>
            </a:r>
            <a:r>
              <a:rPr lang="ko-KR" altLang="en-US" sz="3600" dirty="0" err="1" smtClean="0"/>
              <a:t>폼</a:t>
            </a:r>
            <a:r>
              <a:rPr lang="ko-KR" altLang="en-US" sz="3600" dirty="0" smtClean="0"/>
              <a:t> 활용 </a:t>
            </a:r>
            <a:r>
              <a:rPr lang="ko-KR" altLang="en-US" sz="3600" dirty="0" smtClean="0"/>
              <a:t>가이드</a:t>
            </a:r>
            <a:endParaRPr lang="ko-KR" altLang="en-US" sz="3600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모니터링단</a:t>
            </a:r>
            <a:r>
              <a:rPr lang="ko-KR" altLang="en-US" dirty="0" smtClean="0"/>
              <a:t> </a:t>
            </a:r>
            <a:r>
              <a:rPr lang="ko-KR" altLang="en-US" dirty="0" smtClean="0"/>
              <a:t>등을 대상으로 온라인 설문을 진행할 때 사용하는 </a:t>
            </a:r>
            <a:r>
              <a:rPr lang="ko-KR" altLang="en-US" dirty="0" err="1" smtClean="0"/>
              <a:t>네이버폼의</a:t>
            </a:r>
            <a:r>
              <a:rPr lang="ko-KR" altLang="en-US" dirty="0" smtClean="0"/>
              <a:t> 활용 가이드입니다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신규 설문 작성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기존 설문 재사용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설문 발송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 확인 및 저장 등의 내용을 </a:t>
            </a:r>
            <a:r>
              <a:rPr lang="ko-KR" altLang="en-US" dirty="0" smtClean="0"/>
              <a:t>포함하고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48667"/>
              </p:ext>
            </p:extLst>
          </p:nvPr>
        </p:nvGraphicFramePr>
        <p:xfrm>
          <a:off x="8904313" y="3047663"/>
          <a:ext cx="3129714" cy="35640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828967"/>
                <a:gridCol w="1691312"/>
                <a:gridCol w="609435"/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일시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내용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작성자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2017-04-10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/>
                        <a:t>신규 작성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이민형</a:t>
                      </a:r>
                      <a:r>
                        <a:rPr lang="en-US" altLang="ko-KR" sz="1000" dirty="0" smtClean="0"/>
                        <a:t>CP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직선 연결선 21"/>
          <p:cNvCxnSpPr/>
          <p:nvPr/>
        </p:nvCxnSpPr>
        <p:spPr>
          <a:xfrm>
            <a:off x="8607896" y="2420888"/>
            <a:ext cx="0" cy="431616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4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1" y="930274"/>
            <a:ext cx="8076644" cy="5001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본인 </a:t>
            </a:r>
            <a:r>
              <a:rPr lang="ko-KR" altLang="en-US" sz="1800" dirty="0" err="1" smtClean="0"/>
              <a:t>네이버</a:t>
            </a:r>
            <a:r>
              <a:rPr lang="ko-KR" altLang="en-US" sz="1800" dirty="0" smtClean="0"/>
              <a:t> 계정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오피스 접속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폼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양식 선택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설문 내용 작성</a:t>
            </a:r>
            <a:endParaRPr lang="en-US" altLang="ko-KR" sz="18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1" y="2780928"/>
            <a:ext cx="4118655" cy="374726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4537224" y="955674"/>
            <a:ext cx="326876" cy="288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851400" y="1700808"/>
            <a:ext cx="5245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197100" y="3402608"/>
            <a:ext cx="1003300" cy="293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381500" y="3542308"/>
            <a:ext cx="3822700" cy="2921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00813" y="82223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913" y="158423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1113" y="341303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4" name="직선 화살표 연결선 13"/>
          <p:cNvCxnSpPr>
            <a:stCxn id="6" idx="2"/>
            <a:endCxn id="7" idx="0"/>
          </p:cNvCxnSpPr>
          <p:nvPr/>
        </p:nvCxnSpPr>
        <p:spPr>
          <a:xfrm>
            <a:off x="4700662" y="1244600"/>
            <a:ext cx="412998" cy="456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16" idx="3"/>
          </p:cNvCxnSpPr>
          <p:nvPr/>
        </p:nvCxnSpPr>
        <p:spPr>
          <a:xfrm flipH="1">
            <a:off x="3200400" y="2015134"/>
            <a:ext cx="1913260" cy="153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작성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신규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3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그룹웨어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공지게시</a:t>
            </a:r>
            <a:r>
              <a:rPr lang="en-US" altLang="ko-KR" sz="1800" dirty="0" smtClean="0"/>
              <a:t>&gt;</a:t>
            </a:r>
            <a:r>
              <a:rPr lang="ko-KR" altLang="en-US" sz="1800" dirty="0" err="1" smtClean="0"/>
              <a:t>팀게시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– </a:t>
            </a:r>
            <a:r>
              <a:rPr lang="en-US" altLang="ko-KR" sz="1800" dirty="0" smtClean="0"/>
              <a:t>*</a:t>
            </a:r>
            <a:r>
              <a:rPr lang="ko-KR" altLang="en-US" sz="1800" dirty="0" err="1" smtClean="0"/>
              <a:t>비바샘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모니터링단</a:t>
            </a:r>
            <a:r>
              <a:rPr lang="en-US" altLang="ko-KR" sz="1800" dirty="0" smtClean="0"/>
              <a:t>&gt;</a:t>
            </a:r>
            <a:r>
              <a:rPr lang="ko-KR" altLang="en-US" sz="1800" dirty="0" err="1" smtClean="0"/>
              <a:t>게시글</a:t>
            </a:r>
            <a:r>
              <a:rPr lang="ko-KR" altLang="en-US" sz="1800" dirty="0" smtClean="0"/>
              <a:t> 검색 및 선택</a:t>
            </a:r>
            <a:endParaRPr lang="en-US" altLang="ko-KR" sz="1800" dirty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네이버폼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nfrm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파일 다운로드</a:t>
            </a:r>
            <a:endParaRPr lang="en-US" altLang="ko-KR" sz="1800" dirty="0" smtClean="0"/>
          </a:p>
          <a:p>
            <a:pPr>
              <a:spcAft>
                <a:spcPts val="1500"/>
              </a:spcAft>
            </a:pPr>
            <a:r>
              <a:rPr lang="en-US" altLang="ko-KR" sz="1600" dirty="0" smtClean="0"/>
              <a:t>*</a:t>
            </a:r>
            <a:r>
              <a:rPr lang="ko-KR" altLang="en-US" sz="1600" dirty="0" err="1" smtClean="0"/>
              <a:t>팀게시판이</a:t>
            </a:r>
            <a:r>
              <a:rPr lang="ko-KR" altLang="en-US" sz="1600" dirty="0" smtClean="0"/>
              <a:t> 보이지 않을 경우 </a:t>
            </a:r>
            <a:r>
              <a:rPr lang="ko-KR" altLang="en-US" sz="1600" b="1" dirty="0" smtClean="0"/>
              <a:t>전자결재</a:t>
            </a:r>
            <a:r>
              <a:rPr lang="en-US" altLang="ko-KR" sz="1600" b="1" dirty="0" smtClean="0"/>
              <a:t>&gt;IT</a:t>
            </a:r>
            <a:r>
              <a:rPr lang="ko-KR" altLang="en-US" sz="1600" b="1" dirty="0" smtClean="0"/>
              <a:t>전략과</a:t>
            </a:r>
            <a:r>
              <a:rPr lang="en-US" altLang="ko-KR" sz="1600" b="1" dirty="0" smtClean="0"/>
              <a:t>&gt;</a:t>
            </a:r>
            <a:r>
              <a:rPr lang="ko-KR" altLang="en-US" sz="1600" b="1" dirty="0" smtClean="0"/>
              <a:t>게시판요청서 </a:t>
            </a:r>
            <a:r>
              <a:rPr lang="ko-KR" altLang="en-US" sz="1600" dirty="0" smtClean="0"/>
              <a:t>상신</a:t>
            </a:r>
            <a:endParaRPr lang="en-US" altLang="ko-KR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11672"/>
            <a:ext cx="8064896" cy="56107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783374" y="1441685"/>
            <a:ext cx="594170" cy="270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68573" y="5131943"/>
            <a:ext cx="1214655" cy="191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680213" y="131753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5747657" y="3330575"/>
            <a:ext cx="481693" cy="3044825"/>
          </a:xfrm>
          <a:custGeom>
            <a:avLst/>
            <a:gdLst>
              <a:gd name="connsiteX0" fmla="*/ 261257 w 261257"/>
              <a:gd name="connsiteY0" fmla="*/ 0 h 3058886"/>
              <a:gd name="connsiteX1" fmla="*/ 0 w 261257"/>
              <a:gd name="connsiteY1" fmla="*/ 228600 h 3058886"/>
              <a:gd name="connsiteX2" fmla="*/ 0 w 261257"/>
              <a:gd name="connsiteY2" fmla="*/ 522515 h 3058886"/>
              <a:gd name="connsiteX3" fmla="*/ 250372 w 261257"/>
              <a:gd name="connsiteY3" fmla="*/ 3058886 h 3058886"/>
              <a:gd name="connsiteX4" fmla="*/ 261257 w 261257"/>
              <a:gd name="connsiteY4" fmla="*/ 0 h 30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" h="3058886">
                <a:moveTo>
                  <a:pt x="261257" y="0"/>
                </a:moveTo>
                <a:lnTo>
                  <a:pt x="0" y="228600"/>
                </a:lnTo>
                <a:lnTo>
                  <a:pt x="0" y="522515"/>
                </a:lnTo>
                <a:lnTo>
                  <a:pt x="250372" y="3058886"/>
                </a:lnTo>
                <a:cubicBezTo>
                  <a:pt x="254000" y="2039257"/>
                  <a:pt x="257629" y="1019629"/>
                  <a:pt x="2612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085202" y="3570514"/>
            <a:ext cx="266245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357937"/>
            <a:ext cx="5859319" cy="302834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직사각형 24"/>
          <p:cNvSpPr/>
          <p:nvPr/>
        </p:nvSpPr>
        <p:spPr>
          <a:xfrm>
            <a:off x="6949631" y="6021288"/>
            <a:ext cx="4447712" cy="183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832738" y="5835089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H="1">
            <a:off x="983432" y="1711709"/>
            <a:ext cx="3799942" cy="3420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5" idx="3"/>
          </p:cNvCxnSpPr>
          <p:nvPr/>
        </p:nvCxnSpPr>
        <p:spPr>
          <a:xfrm flipV="1">
            <a:off x="1883228" y="3875314"/>
            <a:ext cx="1620484" cy="1352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작성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재사용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0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30275"/>
            <a:ext cx="8067675" cy="4800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>
              <a:spcAft>
                <a:spcPts val="1500"/>
              </a:spcAft>
            </a:pPr>
            <a:r>
              <a:rPr lang="en-US" altLang="ko-KR" sz="1800" dirty="0" smtClean="0"/>
              <a:t>1. </a:t>
            </a:r>
            <a:r>
              <a:rPr lang="ko-KR" altLang="en-US" sz="1800" dirty="0" err="1" smtClean="0"/>
              <a:t>네이버폼</a:t>
            </a:r>
            <a:r>
              <a:rPr lang="ko-KR" altLang="en-US" sz="1800" dirty="0" smtClean="0"/>
              <a:t> 파일을 본인 </a:t>
            </a:r>
            <a:r>
              <a:rPr lang="ko-KR" altLang="en-US" sz="1800" dirty="0" err="1" smtClean="0"/>
              <a:t>네이버</a:t>
            </a:r>
            <a:r>
              <a:rPr lang="ko-KR" altLang="en-US" sz="1800" dirty="0" smtClean="0"/>
              <a:t> 계정 </a:t>
            </a:r>
            <a:r>
              <a:rPr lang="ko-KR" altLang="en-US" sz="1800" dirty="0" err="1" smtClean="0"/>
              <a:t>클라우드에</a:t>
            </a:r>
            <a:r>
              <a:rPr lang="ko-KR" altLang="en-US" sz="1800" dirty="0" smtClean="0"/>
              <a:t> 업로드</a:t>
            </a:r>
            <a:endParaRPr lang="en-US" altLang="ko-KR" sz="1800" dirty="0" smtClean="0"/>
          </a:p>
          <a:p>
            <a:pPr>
              <a:spcAft>
                <a:spcPts val="1500"/>
              </a:spcAft>
            </a:pPr>
            <a:r>
              <a:rPr lang="en-US" altLang="ko-KR" sz="1800" dirty="0" smtClean="0"/>
              <a:t>2. </a:t>
            </a:r>
            <a:r>
              <a:rPr lang="ko-KR" altLang="en-US" sz="1800" dirty="0" err="1" smtClean="0"/>
              <a:t>업로드한</a:t>
            </a:r>
            <a:r>
              <a:rPr lang="ko-KR" altLang="en-US" sz="1800" dirty="0" smtClean="0"/>
              <a:t> 파일 실행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더블 클릭</a:t>
            </a:r>
            <a:r>
              <a:rPr lang="en-US" altLang="ko-KR" sz="1800" dirty="0" smtClean="0"/>
              <a:t>)</a:t>
            </a:r>
            <a:endParaRPr lang="en-US" altLang="ko-KR" sz="1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13" name="직사각형 12"/>
          <p:cNvSpPr/>
          <p:nvPr/>
        </p:nvSpPr>
        <p:spPr>
          <a:xfrm>
            <a:off x="4940468" y="1646551"/>
            <a:ext cx="601427" cy="837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22794" y="149337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13" idx="1"/>
          </p:cNvCxnSpPr>
          <p:nvPr/>
        </p:nvCxnSpPr>
        <p:spPr>
          <a:xfrm flipH="1">
            <a:off x="2958353" y="2065080"/>
            <a:ext cx="1982115" cy="9555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56" y="2766977"/>
            <a:ext cx="5675935" cy="377646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직사각형 22"/>
          <p:cNvSpPr/>
          <p:nvPr/>
        </p:nvSpPr>
        <p:spPr>
          <a:xfrm>
            <a:off x="8744744" y="4070437"/>
            <a:ext cx="801564" cy="777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596510" y="393177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작성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재사용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911672"/>
            <a:ext cx="6768752" cy="56370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>
              <a:spcAft>
                <a:spcPts val="1500"/>
              </a:spcAft>
            </a:pPr>
            <a:r>
              <a:rPr lang="en-US" altLang="ko-KR" sz="1600" b="1" dirty="0" smtClean="0"/>
              <a:t>*</a:t>
            </a:r>
            <a:r>
              <a:rPr lang="ko-KR" altLang="en-US" sz="1600" b="1" dirty="0" smtClean="0"/>
              <a:t>기존 설문 응답 내용이 포함되어있는 상태이기 때문에 반드시 초기화가 필요합니다</a:t>
            </a:r>
            <a:r>
              <a:rPr lang="en-US" altLang="ko-KR" sz="1600" b="1" dirty="0" smtClean="0"/>
              <a:t>.</a:t>
            </a:r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응답결과 초기화 클릭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편집 돌아가기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설문 내용 편집</a:t>
            </a:r>
            <a:endParaRPr lang="en-US" altLang="ko-KR" sz="1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 altLang="ko-KR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42" y="2276872"/>
            <a:ext cx="5328592" cy="443767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2351584" y="1196752"/>
            <a:ext cx="607516" cy="428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30684" y="1196752"/>
            <a:ext cx="607516" cy="428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044478" y="3228752"/>
            <a:ext cx="4430216" cy="3451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270094" y="107427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94" y="107427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4888" y="311897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4" name="직선 화살표 연결선 13"/>
          <p:cNvCxnSpPr>
            <a:stCxn id="16" idx="2"/>
          </p:cNvCxnSpPr>
          <p:nvPr/>
        </p:nvCxnSpPr>
        <p:spPr>
          <a:xfrm>
            <a:off x="534442" y="1625600"/>
            <a:ext cx="2093714" cy="2091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작성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재사용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설문 파일 저장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폼 보내기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공유하기 클릭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AutoNum type="arabicPeriod"/>
            </a:pPr>
            <a:r>
              <a:rPr lang="ko-KR" altLang="en-US" sz="1800" dirty="0" smtClean="0"/>
              <a:t>설문 </a:t>
            </a:r>
            <a:r>
              <a:rPr lang="en-US" altLang="ko-KR" sz="1800" dirty="0" smtClean="0"/>
              <a:t>URL </a:t>
            </a:r>
            <a:r>
              <a:rPr lang="ko-KR" altLang="en-US" sz="1800" dirty="0" smtClean="0"/>
              <a:t>복사 후 </a:t>
            </a:r>
            <a:r>
              <a:rPr lang="ko-KR" altLang="en-US" sz="1800" dirty="0" smtClean="0"/>
              <a:t>메일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문자 등으로 설문 대상에게 전송</a:t>
            </a:r>
            <a:endParaRPr lang="en-US" altLang="ko-KR" sz="18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발송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1" y="930274"/>
            <a:ext cx="8112025" cy="5508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815"/>
          <a:stretch/>
        </p:blipFill>
        <p:spPr>
          <a:xfrm>
            <a:off x="3045829" y="2420888"/>
            <a:ext cx="3268767" cy="220027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175351" y="1196752"/>
            <a:ext cx="462323" cy="41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965298" y="1196752"/>
            <a:ext cx="462323" cy="41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965298" y="1648325"/>
            <a:ext cx="1063902" cy="168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1477" y="111099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5330" y="1110993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0327" y="4115464"/>
            <a:ext cx="2857652" cy="312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113435" y="3998572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4643" r="3998"/>
          <a:stretch/>
        </p:blipFill>
        <p:spPr>
          <a:xfrm>
            <a:off x="175351" y="911673"/>
            <a:ext cx="6712737" cy="55269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err="1" smtClean="0"/>
              <a:t>네이버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클라우드에서</a:t>
            </a:r>
            <a:r>
              <a:rPr lang="ko-KR" altLang="en-US" sz="1800" dirty="0" smtClean="0"/>
              <a:t> 설문 파일 실행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설문 </a:t>
            </a:r>
            <a:r>
              <a:rPr lang="ko-KR" altLang="en-US" sz="1800" dirty="0" smtClean="0"/>
              <a:t>결과 확인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셀로 보내기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엑셀 문서로 저장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인쇄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프린트 또는 </a:t>
            </a:r>
            <a:r>
              <a:rPr lang="en-US" altLang="ko-KR" sz="1800" dirty="0" smtClean="0"/>
              <a:t>PDF </a:t>
            </a:r>
            <a:r>
              <a:rPr lang="ko-KR" altLang="en-US" sz="1800" dirty="0" smtClean="0"/>
              <a:t>문서로 저장</a:t>
            </a:r>
            <a:endParaRPr lang="en-US" altLang="ko-KR" sz="1800" dirty="0"/>
          </a:p>
          <a:p>
            <a:pPr>
              <a:spcAft>
                <a:spcPts val="1500"/>
              </a:spcAft>
            </a:pPr>
            <a:r>
              <a:rPr lang="en-US" altLang="ko-KR" sz="1800" dirty="0" smtClean="0"/>
              <a:t>*3, 4</a:t>
            </a:r>
            <a:r>
              <a:rPr lang="ko-KR" altLang="en-US" sz="1800" dirty="0" smtClean="0"/>
              <a:t>는 다음 슬라이드 참고</a:t>
            </a:r>
            <a:endParaRPr lang="en-US" altLang="ko-KR" sz="18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6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결과 확인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29434" y="2711395"/>
            <a:ext cx="924106" cy="795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135560" y="2625637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363" y="1700808"/>
            <a:ext cx="4573268" cy="470743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3339776" y="2537224"/>
            <a:ext cx="4331335" cy="3734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45903" y="2451466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16283" y="1928302"/>
            <a:ext cx="566057" cy="348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12703" y="182009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14456" y="1928302"/>
            <a:ext cx="446314" cy="348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10875" y="182009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2" y="911673"/>
            <a:ext cx="7116216" cy="5613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5447" y="911672"/>
            <a:ext cx="3996505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>
              <a:spcAft>
                <a:spcPts val="1500"/>
              </a:spcAft>
            </a:pPr>
            <a:r>
              <a:rPr lang="ko-KR" altLang="en-US" sz="1800" b="1" dirty="0" smtClean="0"/>
              <a:t>셀로 보내기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엑셀 파일로 저장</a:t>
            </a:r>
            <a:r>
              <a:rPr lang="en-US" altLang="ko-KR" sz="1800" b="1" dirty="0" smtClean="0"/>
              <a:t>)</a:t>
            </a:r>
            <a:r>
              <a:rPr lang="ko-KR" altLang="en-US" sz="1800" b="1" dirty="0" smtClean="0"/>
              <a:t> </a:t>
            </a:r>
            <a:endParaRPr lang="en-US" altLang="ko-KR" sz="1800" b="1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파일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다른 이름으로 저장 클릭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내 컴퓨터 탭 클릭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저장 클릭</a:t>
            </a:r>
            <a:r>
              <a:rPr lang="en-US" altLang="ko-KR" sz="1800" dirty="0" smtClean="0">
                <a:sym typeface="Wingdings" panose="05000000000000000000" pitchFamily="2" charset="2"/>
              </a:rPr>
              <a:t></a:t>
            </a:r>
            <a:r>
              <a:rPr lang="ko-KR" altLang="en-US" sz="1800" dirty="0" smtClean="0">
                <a:sym typeface="Wingdings" panose="05000000000000000000" pitchFamily="2" charset="2"/>
              </a:rPr>
              <a:t>엑셀 파일 다운로드 시작됨</a:t>
            </a:r>
            <a:r>
              <a:rPr lang="en-US" altLang="ko-KR" sz="1800" dirty="0" smtClean="0">
                <a:sym typeface="Wingdings" panose="05000000000000000000" pitchFamily="2" charset="2"/>
              </a:rPr>
              <a:t>.</a:t>
            </a:r>
            <a:endParaRPr lang="en-US" altLang="ko-KR" sz="1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bg1"/>
                </a:solidFill>
              </a:rPr>
              <a:t>설문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결과 저장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엑셀 파일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024" y="2551739"/>
            <a:ext cx="1541689" cy="210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0988" y="2465980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861" y="2608768"/>
            <a:ext cx="4014968" cy="328929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직사각형 21"/>
          <p:cNvSpPr/>
          <p:nvPr/>
        </p:nvSpPr>
        <p:spPr>
          <a:xfrm>
            <a:off x="3356740" y="2987845"/>
            <a:ext cx="566057" cy="189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21667" y="2793869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173169" y="5654845"/>
            <a:ext cx="387946" cy="190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59867" y="5482640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0" y="911672"/>
            <a:ext cx="5369419" cy="5526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158" y="1894197"/>
            <a:ext cx="5257800" cy="3838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0256" y="911672"/>
            <a:ext cx="3651696" cy="39604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>
            <a:defPPr>
              <a:defRPr lang="ko-KR"/>
            </a:defPPr>
            <a:lvl1pPr>
              <a:defRPr sz="2000"/>
            </a:lvl1pPr>
          </a:lstStyle>
          <a:p>
            <a:pPr>
              <a:spcAft>
                <a:spcPts val="1500"/>
              </a:spcAft>
            </a:pPr>
            <a:r>
              <a:rPr lang="ko-KR" altLang="en-US" sz="1800" b="1" dirty="0" smtClean="0"/>
              <a:t>인쇄</a:t>
            </a:r>
            <a:r>
              <a:rPr lang="en-US" altLang="ko-KR" sz="1800" b="1" dirty="0" smtClean="0"/>
              <a:t>(PDF </a:t>
            </a:r>
            <a:r>
              <a:rPr lang="ko-KR" altLang="en-US" sz="1800" b="1" dirty="0" smtClean="0"/>
              <a:t>파일로 저장</a:t>
            </a:r>
            <a:r>
              <a:rPr lang="en-US" altLang="ko-KR" sz="1800" b="1" dirty="0" smtClean="0"/>
              <a:t>)</a:t>
            </a:r>
            <a:endParaRPr lang="en-US" altLang="ko-KR" sz="1800" b="1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en-US" altLang="ko-KR" sz="1800" dirty="0" smtClean="0"/>
              <a:t>*Adobe </a:t>
            </a:r>
            <a:r>
              <a:rPr lang="en-US" altLang="ko-KR" sz="1800" dirty="0" smtClean="0"/>
              <a:t>PDF </a:t>
            </a:r>
            <a:r>
              <a:rPr lang="ko-KR" altLang="en-US" sz="1800" dirty="0" smtClean="0"/>
              <a:t>선택</a:t>
            </a:r>
            <a:endParaRPr lang="en-US" altLang="ko-KR" sz="1800" dirty="0" smtClean="0"/>
          </a:p>
          <a:p>
            <a:pPr marL="342900" indent="-342900">
              <a:spcAft>
                <a:spcPts val="1500"/>
              </a:spcAft>
              <a:buFontTx/>
              <a:buAutoNum type="arabicPeriod"/>
            </a:pPr>
            <a:r>
              <a:rPr lang="ko-KR" altLang="en-US" sz="1800" dirty="0" smtClean="0"/>
              <a:t>경로 선택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파일명 지정 후 저장</a:t>
            </a:r>
            <a:endParaRPr lang="en-US" altLang="ko-KR" sz="1800" dirty="0" smtClean="0"/>
          </a:p>
          <a:p>
            <a:pPr>
              <a:spcAft>
                <a:spcPts val="1500"/>
              </a:spcAft>
            </a:pPr>
            <a:r>
              <a:rPr lang="en-US" altLang="ko-KR" sz="1800" dirty="0" smtClean="0"/>
              <a:t>*Adobe Acrobat DC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설치되어 있어야 합니다</a:t>
            </a:r>
            <a:r>
              <a:rPr lang="en-US" altLang="ko-KR" sz="1800" dirty="0" smtClean="0"/>
              <a:t>.</a:t>
            </a:r>
            <a:endParaRPr lang="en-US" altLang="ko-KR" sz="18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설문 결과 저장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(PDF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파일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53234" y="3054295"/>
            <a:ext cx="924106" cy="222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9360" y="2968537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3414598"/>
            <a:ext cx="5184576" cy="3110746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3998154" y="3438773"/>
            <a:ext cx="5194190" cy="3073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904280" y="3365715"/>
            <a:ext cx="233785" cy="23378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7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7A5B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303</Words>
  <Application>Microsoft Office PowerPoint</Application>
  <PresentationFormat>와이드스크린</PresentationFormat>
  <Paragraphs>83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Wingdings</vt:lpstr>
      <vt:lpstr>Office 테마</vt:lpstr>
      <vt:lpstr>네이버폼 활용 가이드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이민형</dc:creator>
  <cp:lastModifiedBy>이민형</cp:lastModifiedBy>
  <cp:revision>25</cp:revision>
  <dcterms:created xsi:type="dcterms:W3CDTF">2016-12-16T00:59:47Z</dcterms:created>
  <dcterms:modified xsi:type="dcterms:W3CDTF">2017-04-10T05:58:06Z</dcterms:modified>
</cp:coreProperties>
</file>